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Lst>
  <p:sldSz cy="6858000" cx="12192000"/>
  <p:notesSz cx="6858000" cy="9144000"/>
  <p:embeddedFontLst>
    <p:embeddedFont>
      <p:font typeface="Proxima Nova"/>
      <p:regular r:id="rId83"/>
      <p:bold r:id="rId84"/>
      <p:italic r:id="rId85"/>
      <p:boldItalic r:id="rId86"/>
    </p:embeddedFont>
    <p:embeddedFont>
      <p:font typeface="Inconsolata"/>
      <p:regular r:id="rId87"/>
      <p:bold r:id="rId88"/>
    </p:embeddedFont>
    <p:embeddedFont>
      <p:font typeface="Maven Pro"/>
      <p:regular r:id="rId89"/>
      <p:bold r:id="rId90"/>
    </p:embeddedFont>
    <p:embeddedFont>
      <p:font typeface="Maven Pro Regular"/>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6F7AAE-467F-44D9-930C-7D7EEF59296D}">
  <a:tblStyle styleId="{976F7AAE-467F-44D9-930C-7D7EEF59296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ProximaNova-bold.fntdata"/><Relationship Id="rId83" Type="http://schemas.openxmlformats.org/officeDocument/2006/relationships/font" Target="fonts/ProximaNova-regular.fntdata"/><Relationship Id="rId42" Type="http://schemas.openxmlformats.org/officeDocument/2006/relationships/slide" Target="slides/slide34.xml"/><Relationship Id="rId86" Type="http://schemas.openxmlformats.org/officeDocument/2006/relationships/font" Target="fonts/ProximaNova-boldItalic.fntdata"/><Relationship Id="rId41" Type="http://schemas.openxmlformats.org/officeDocument/2006/relationships/slide" Target="slides/slide33.xml"/><Relationship Id="rId85" Type="http://schemas.openxmlformats.org/officeDocument/2006/relationships/font" Target="fonts/ProximaNova-italic.fntdata"/><Relationship Id="rId44" Type="http://schemas.openxmlformats.org/officeDocument/2006/relationships/slide" Target="slides/slide36.xml"/><Relationship Id="rId88" Type="http://schemas.openxmlformats.org/officeDocument/2006/relationships/font" Target="fonts/Inconsolata-bold.fntdata"/><Relationship Id="rId43" Type="http://schemas.openxmlformats.org/officeDocument/2006/relationships/slide" Target="slides/slide35.xml"/><Relationship Id="rId87" Type="http://schemas.openxmlformats.org/officeDocument/2006/relationships/font" Target="fonts/Inconsolata-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MavenPro-regular.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MavenProRegular-regular.fntdata"/><Relationship Id="rId90" Type="http://schemas.openxmlformats.org/officeDocument/2006/relationships/font" Target="fonts/MavenPro-bold.fntdata"/><Relationship Id="rId92" Type="http://schemas.openxmlformats.org/officeDocument/2006/relationships/font" Target="fonts/MavenProRegular-bold.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6f0b9751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6f0b9751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g6f0b9751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6f0b9751d4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6f0b9751d4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g6f0b9751d4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6f09b0327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6f09b0327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g6f09b0327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6f09b0327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6f09b0327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g6f09b0327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6ecb0b6ed2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g6ecb0b6ed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6ecb0b6ed2_0_12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g6ecb0b6ed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98" name="Shape 98"/>
        <p:cNvGrpSpPr/>
        <p:nvPr/>
      </p:nvGrpSpPr>
      <p:grpSpPr>
        <a:xfrm>
          <a:off x="0" y="0"/>
          <a:ext cx="0" cy="0"/>
          <a:chOff x="0" y="0"/>
          <a:chExt cx="0" cy="0"/>
        </a:xfrm>
      </p:grpSpPr>
      <p:sp>
        <p:nvSpPr>
          <p:cNvPr id="99" name="Google Shape;99;p13"/>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0" name="Google Shape;100;p13"/>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 name="Google Shape;105;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06" name="Shape 106"/>
        <p:cNvGrpSpPr/>
        <p:nvPr/>
      </p:nvGrpSpPr>
      <p:grpSpPr>
        <a:xfrm>
          <a:off x="0" y="0"/>
          <a:ext cx="0" cy="0"/>
          <a:chOff x="0" y="0"/>
          <a:chExt cx="0" cy="0"/>
        </a:xfrm>
      </p:grpSpPr>
      <p:sp>
        <p:nvSpPr>
          <p:cNvPr id="107" name="Google Shape;107;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9" name="Google Shape;109;p14"/>
          <p:cNvGrpSpPr/>
          <p:nvPr/>
        </p:nvGrpSpPr>
        <p:grpSpPr>
          <a:xfrm>
            <a:off x="1199456" y="1484784"/>
            <a:ext cx="9866387" cy="4499756"/>
            <a:chOff x="1167830" y="1529120"/>
            <a:chExt cx="9866387" cy="4499756"/>
          </a:xfrm>
        </p:grpSpPr>
        <p:sp>
          <p:nvSpPr>
            <p:cNvPr id="110" name="Google Shape;110;p14"/>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16" name="Google Shape;116;p14"/>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17" name="Google Shape;117;p14"/>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18" name="Google Shape;118;p14"/>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19" name="Google Shape;119;p14"/>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4"/>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4"/>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14"/>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4"/>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4"/>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4"/>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4"/>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4"/>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28" name="Shape 128"/>
        <p:cNvGrpSpPr/>
        <p:nvPr/>
      </p:nvGrpSpPr>
      <p:grpSpPr>
        <a:xfrm>
          <a:off x="0" y="0"/>
          <a:ext cx="0" cy="0"/>
          <a:chOff x="0" y="0"/>
          <a:chExt cx="0" cy="0"/>
        </a:xfrm>
      </p:grpSpPr>
      <p:sp>
        <p:nvSpPr>
          <p:cNvPr id="129" name="Google Shape;129;p15"/>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1" name="Google Shape;131;p15"/>
          <p:cNvGrpSpPr/>
          <p:nvPr/>
        </p:nvGrpSpPr>
        <p:grpSpPr>
          <a:xfrm>
            <a:off x="718668" y="2060848"/>
            <a:ext cx="5104282" cy="4234272"/>
            <a:chOff x="4998" y="1683"/>
            <a:chExt cx="5820" cy="4828"/>
          </a:xfrm>
        </p:grpSpPr>
        <p:grpSp>
          <p:nvGrpSpPr>
            <p:cNvPr id="132" name="Google Shape;132;p15"/>
            <p:cNvGrpSpPr/>
            <p:nvPr/>
          </p:nvGrpSpPr>
          <p:grpSpPr>
            <a:xfrm>
              <a:off x="4998" y="1683"/>
              <a:ext cx="5820" cy="4828"/>
              <a:chOff x="4998" y="1683"/>
              <a:chExt cx="5820" cy="4828"/>
            </a:xfrm>
          </p:grpSpPr>
          <p:sp>
            <p:nvSpPr>
              <p:cNvPr id="133" name="Google Shape;133;p15"/>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4" name="Google Shape;134;p15"/>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5" name="Google Shape;135;p15"/>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6" name="Google Shape;136;p15"/>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7" name="Google Shape;137;p15"/>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8" name="Google Shape;138;p15"/>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9" name="Google Shape;139;p15"/>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0" name="Google Shape;140;p15"/>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5"/>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5"/>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5"/>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5"/>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5"/>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5"/>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5"/>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5"/>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5"/>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5"/>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5"/>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5"/>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5"/>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5"/>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5"/>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5"/>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5"/>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5"/>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5"/>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5"/>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5"/>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5"/>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5"/>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5"/>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5"/>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5"/>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5"/>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5"/>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5"/>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5"/>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5"/>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5"/>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5"/>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5"/>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5"/>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5"/>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5"/>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5"/>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5"/>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5"/>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5"/>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5"/>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5"/>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5"/>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5"/>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5"/>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5"/>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5"/>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5"/>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5"/>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5"/>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5"/>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5"/>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5"/>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5"/>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5"/>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5"/>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5"/>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5"/>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5"/>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5"/>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5"/>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5"/>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5"/>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5"/>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5"/>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5"/>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5"/>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5"/>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5"/>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5"/>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5"/>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5"/>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5"/>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5"/>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5"/>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5"/>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5"/>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5"/>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5"/>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5"/>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5"/>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5"/>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5"/>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5"/>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5"/>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5"/>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5"/>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5"/>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5"/>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5"/>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5"/>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5"/>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5"/>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5"/>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5"/>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5"/>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5"/>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5"/>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5"/>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5"/>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5"/>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5"/>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5"/>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5"/>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5"/>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5"/>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5"/>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5"/>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5"/>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5"/>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5"/>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5"/>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5"/>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5"/>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5"/>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5"/>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5"/>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5"/>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5"/>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5"/>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5"/>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5"/>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5"/>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5"/>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5"/>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5"/>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5"/>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5"/>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5"/>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5"/>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5"/>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5"/>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5"/>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5"/>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5"/>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5"/>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5"/>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5"/>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5"/>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5"/>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5"/>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5"/>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5"/>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5"/>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5"/>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5"/>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5"/>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5"/>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5"/>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5"/>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5"/>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5"/>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5"/>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5"/>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5"/>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5"/>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5"/>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5"/>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5"/>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5"/>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5"/>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5"/>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5"/>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5"/>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5"/>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5"/>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5"/>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5"/>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5"/>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5"/>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5"/>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5"/>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5"/>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5"/>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5"/>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5"/>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5"/>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5"/>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5"/>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5"/>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5"/>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5"/>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5"/>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5"/>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5"/>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5"/>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5"/>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5"/>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5"/>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5"/>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5"/>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33" name="Google Shape;333;p15"/>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5"/>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5"/>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5"/>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5"/>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5"/>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5"/>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0" name="Google Shape;340;p15"/>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5"/>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5"/>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5"/>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5"/>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5"/>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5"/>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5"/>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5"/>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5"/>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5"/>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5"/>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5"/>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5"/>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5"/>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5"/>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5"/>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5"/>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5"/>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5"/>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5"/>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5"/>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5"/>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5"/>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5"/>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5"/>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5"/>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5"/>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5"/>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5"/>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5"/>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5"/>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5"/>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5"/>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5"/>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5"/>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5"/>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5"/>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5"/>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5"/>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5"/>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5"/>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5"/>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5"/>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5"/>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5"/>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5"/>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5"/>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5"/>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5"/>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5"/>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5"/>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5"/>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5"/>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5"/>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5"/>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5"/>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5"/>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5"/>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99" name="Google Shape;399;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1" name="Shape 401"/>
        <p:cNvGrpSpPr/>
        <p:nvPr/>
      </p:nvGrpSpPr>
      <p:grpSpPr>
        <a:xfrm>
          <a:off x="0" y="0"/>
          <a:ext cx="0" cy="0"/>
          <a:chOff x="0" y="0"/>
          <a:chExt cx="0" cy="0"/>
        </a:xfrm>
      </p:grpSpPr>
      <p:sp>
        <p:nvSpPr>
          <p:cNvPr id="402" name="Google Shape;402;p16"/>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3" name="Google Shape;403;p16"/>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06" name="Google Shape;406;p16"/>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07" name="Shape 407"/>
        <p:cNvGrpSpPr/>
        <p:nvPr/>
      </p:nvGrpSpPr>
      <p:grpSpPr>
        <a:xfrm>
          <a:off x="0" y="0"/>
          <a:ext cx="0" cy="0"/>
          <a:chOff x="0" y="0"/>
          <a:chExt cx="0" cy="0"/>
        </a:xfrm>
      </p:grpSpPr>
      <p:sp>
        <p:nvSpPr>
          <p:cNvPr id="408" name="Google Shape;408;p17"/>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9" name="Google Shape;409;p17"/>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 name="Google Shape;411;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2" name="Google Shape;412;p17"/>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13" name="Shape 413"/>
        <p:cNvGrpSpPr/>
        <p:nvPr/>
      </p:nvGrpSpPr>
      <p:grpSpPr>
        <a:xfrm>
          <a:off x="0" y="0"/>
          <a:ext cx="0" cy="0"/>
          <a:chOff x="0" y="0"/>
          <a:chExt cx="0" cy="0"/>
        </a:xfrm>
      </p:grpSpPr>
      <p:sp>
        <p:nvSpPr>
          <p:cNvPr id="414" name="Google Shape;414;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5" name="Google Shape;415;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6" name="Google Shape;416;p18"/>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17" name="Google Shape;417;p18"/>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8" name="Google Shape;418;p18"/>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9" name="Google Shape;419;p18"/>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0" name="Google Shape;420;p18"/>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1" name="Google Shape;421;p18"/>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8"/>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23" name="Shape 423"/>
        <p:cNvGrpSpPr/>
        <p:nvPr/>
      </p:nvGrpSpPr>
      <p:grpSpPr>
        <a:xfrm>
          <a:off x="0" y="0"/>
          <a:ext cx="0" cy="0"/>
          <a:chOff x="0" y="0"/>
          <a:chExt cx="0" cy="0"/>
        </a:xfrm>
      </p:grpSpPr>
      <p:sp>
        <p:nvSpPr>
          <p:cNvPr id="424" name="Google Shape;424;p19"/>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8" name="Google Shape;428;p19"/>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9" name="Google Shape;429;p19"/>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0" name="Google Shape;430;p19"/>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1" name="Google Shape;431;p19"/>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19"/>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19"/>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9"/>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9"/>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9"/>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9"/>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9"/>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9"/>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9"/>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9"/>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44" name="Shape 444"/>
        <p:cNvGrpSpPr/>
        <p:nvPr/>
      </p:nvGrpSpPr>
      <p:grpSpPr>
        <a:xfrm>
          <a:off x="0" y="0"/>
          <a:ext cx="0" cy="0"/>
          <a:chOff x="0" y="0"/>
          <a:chExt cx="0" cy="0"/>
        </a:xfrm>
      </p:grpSpPr>
      <p:sp>
        <p:nvSpPr>
          <p:cNvPr id="445" name="Google Shape;445;p20"/>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46" name="Google Shape;446;p20"/>
          <p:cNvGrpSpPr/>
          <p:nvPr/>
        </p:nvGrpSpPr>
        <p:grpSpPr>
          <a:xfrm>
            <a:off x="6960096" y="1298396"/>
            <a:ext cx="2718296" cy="4902912"/>
            <a:chOff x="9120336" y="938356"/>
            <a:chExt cx="2718296" cy="4902912"/>
          </a:xfrm>
        </p:grpSpPr>
        <p:sp>
          <p:nvSpPr>
            <p:cNvPr id="447" name="Google Shape;447;p20"/>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8" name="Google Shape;448;p20"/>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20"/>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20"/>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1" name="Google Shape;451;p20"/>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2" name="Google Shape;452;p20"/>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53" name="Google Shape;453;p20"/>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54" name="Google Shape;454;p20"/>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55" name="Google Shape;455;p20"/>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56" name="Google Shape;456;p20"/>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0"/>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8" name="Google Shape;458;p20"/>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9" name="Google Shape;459;p20"/>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20"/>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20"/>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2" name="Google Shape;462;p20"/>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20"/>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20"/>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20"/>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20"/>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69" name="Shape 469"/>
        <p:cNvGrpSpPr/>
        <p:nvPr/>
      </p:nvGrpSpPr>
      <p:grpSpPr>
        <a:xfrm>
          <a:off x="0" y="0"/>
          <a:ext cx="0" cy="0"/>
          <a:chOff x="0" y="0"/>
          <a:chExt cx="0" cy="0"/>
        </a:xfrm>
      </p:grpSpPr>
      <p:grpSp>
        <p:nvGrpSpPr>
          <p:cNvPr id="470" name="Google Shape;470;p21"/>
          <p:cNvGrpSpPr/>
          <p:nvPr/>
        </p:nvGrpSpPr>
        <p:grpSpPr>
          <a:xfrm>
            <a:off x="5519448" y="-8990"/>
            <a:ext cx="6502452" cy="6866990"/>
            <a:chOff x="4467" y="365"/>
            <a:chExt cx="7135" cy="7535"/>
          </a:xfrm>
        </p:grpSpPr>
        <p:sp>
          <p:nvSpPr>
            <p:cNvPr id="471" name="Google Shape;471;p21"/>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2" name="Google Shape;472;p21"/>
            <p:cNvGrpSpPr/>
            <p:nvPr/>
          </p:nvGrpSpPr>
          <p:grpSpPr>
            <a:xfrm>
              <a:off x="4467" y="368"/>
              <a:ext cx="7135" cy="7532"/>
              <a:chOff x="4467" y="368"/>
              <a:chExt cx="7135" cy="7532"/>
            </a:xfrm>
          </p:grpSpPr>
          <p:sp>
            <p:nvSpPr>
              <p:cNvPr id="473" name="Google Shape;473;p21"/>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4" name="Google Shape;474;p21"/>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5" name="Google Shape;475;p21"/>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6" name="Google Shape;476;p21"/>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7" name="Google Shape;477;p21"/>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8" name="Google Shape;478;p21"/>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9" name="Google Shape;479;p21"/>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0" name="Google Shape;480;p21"/>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1"/>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1"/>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1"/>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1"/>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1"/>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1"/>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1"/>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1"/>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1"/>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1"/>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1"/>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1"/>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1"/>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1"/>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1"/>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1"/>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1"/>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1"/>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1"/>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1"/>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1"/>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1"/>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1"/>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1"/>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1"/>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1"/>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1"/>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1"/>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1"/>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1"/>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1"/>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1"/>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1"/>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1"/>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1"/>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1"/>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1"/>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1"/>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1"/>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1"/>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1"/>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1"/>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1"/>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1"/>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1"/>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1"/>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1"/>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1"/>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1"/>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1"/>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1"/>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1"/>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1"/>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1"/>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1"/>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1"/>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1"/>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1"/>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1"/>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1"/>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1"/>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1"/>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1"/>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1"/>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1"/>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1"/>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1"/>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1"/>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1"/>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1"/>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1"/>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1"/>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1"/>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1"/>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1"/>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1"/>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1"/>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1"/>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1"/>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1"/>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1"/>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1"/>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1"/>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1"/>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1"/>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1"/>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1"/>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1"/>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1"/>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1"/>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1"/>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1"/>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1"/>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1"/>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1"/>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1"/>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1"/>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1"/>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1"/>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1"/>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1"/>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1"/>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1"/>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1"/>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1"/>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1"/>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1"/>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1"/>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1"/>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1"/>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1"/>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1"/>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1"/>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1"/>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1"/>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1"/>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1"/>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1"/>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1"/>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1"/>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1"/>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1"/>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1"/>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1"/>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1"/>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1"/>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1"/>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1"/>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1"/>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0" name="Google Shape;610;p21"/>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1"/>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1"/>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1"/>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1"/>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1"/>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1"/>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7" name="Google Shape;617;p21"/>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1"/>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1"/>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1"/>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1"/>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1"/>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1"/>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1"/>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1"/>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1"/>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1"/>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1"/>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1"/>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1"/>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1"/>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1"/>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1"/>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1"/>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1"/>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1"/>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1"/>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1"/>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1"/>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1"/>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1"/>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1"/>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1"/>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1"/>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1"/>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1"/>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1"/>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1"/>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1"/>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1"/>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1"/>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1"/>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1"/>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1"/>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1"/>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1"/>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1"/>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1"/>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1"/>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1"/>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1"/>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1"/>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1"/>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1"/>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1"/>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1"/>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1"/>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1"/>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1"/>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1"/>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1"/>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1"/>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1"/>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1"/>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1"/>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1"/>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1"/>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1"/>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1"/>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1"/>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1"/>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1"/>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1"/>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1"/>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1"/>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1"/>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1"/>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1"/>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1"/>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1"/>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1"/>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1"/>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1"/>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1"/>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1"/>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1"/>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1"/>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1"/>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1"/>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1"/>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1"/>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1"/>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03" name="Google Shape;703;p21"/>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21"/>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07" name="Shape 707"/>
        <p:cNvGrpSpPr/>
        <p:nvPr/>
      </p:nvGrpSpPr>
      <p:grpSpPr>
        <a:xfrm>
          <a:off x="0" y="0"/>
          <a:ext cx="0" cy="0"/>
          <a:chOff x="0" y="0"/>
          <a:chExt cx="0" cy="0"/>
        </a:xfrm>
      </p:grpSpPr>
      <p:sp>
        <p:nvSpPr>
          <p:cNvPr id="708" name="Google Shape;708;p22"/>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22"/>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0" name="Google Shape;710;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2" name="Google Shape;712;p22"/>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13" name="Google Shape;713;p22"/>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14" name="Shape 714"/>
        <p:cNvGrpSpPr/>
        <p:nvPr/>
      </p:nvGrpSpPr>
      <p:grpSpPr>
        <a:xfrm>
          <a:off x="0" y="0"/>
          <a:ext cx="0" cy="0"/>
          <a:chOff x="0" y="0"/>
          <a:chExt cx="0" cy="0"/>
        </a:xfrm>
      </p:grpSpPr>
      <p:sp>
        <p:nvSpPr>
          <p:cNvPr id="715" name="Google Shape;715;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7" name="Google Shape;717;p23"/>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3"/>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23"/>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23"/>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23"/>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3"/>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23"/>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23"/>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5" name="Google Shape;725;p23"/>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6" name="Google Shape;726;p23"/>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23"/>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23"/>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9" name="Shape 729"/>
        <p:cNvGrpSpPr/>
        <p:nvPr/>
      </p:nvGrpSpPr>
      <p:grpSpPr>
        <a:xfrm>
          <a:off x="0" y="0"/>
          <a:ext cx="0" cy="0"/>
          <a:chOff x="0" y="0"/>
          <a:chExt cx="0" cy="0"/>
        </a:xfrm>
      </p:grpSpPr>
      <p:sp>
        <p:nvSpPr>
          <p:cNvPr id="730" name="Google Shape;730;p2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1" name="Google Shape;731;p2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2" name="Google Shape;732;p24"/>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33" name="Google Shape;733;p24"/>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34" name="Shape 734"/>
        <p:cNvGrpSpPr/>
        <p:nvPr/>
      </p:nvGrpSpPr>
      <p:grpSpPr>
        <a:xfrm>
          <a:off x="0" y="0"/>
          <a:ext cx="0" cy="0"/>
          <a:chOff x="0" y="0"/>
          <a:chExt cx="0" cy="0"/>
        </a:xfrm>
      </p:grpSpPr>
      <p:sp>
        <p:nvSpPr>
          <p:cNvPr id="735" name="Google Shape;735;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6" name="Google Shape;736;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7" name="Google Shape;737;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8" name="Google Shape;738;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9" name="Shape 739"/>
        <p:cNvGrpSpPr/>
        <p:nvPr/>
      </p:nvGrpSpPr>
      <p:grpSpPr>
        <a:xfrm>
          <a:off x="0" y="0"/>
          <a:ext cx="0" cy="0"/>
          <a:chOff x="0" y="0"/>
          <a:chExt cx="0" cy="0"/>
        </a:xfrm>
      </p:grpSpPr>
      <p:sp>
        <p:nvSpPr>
          <p:cNvPr id="740" name="Google Shape;740;p26"/>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1" name="Google Shape;741;p26"/>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2" name="Google Shape;742;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3" name="Google Shape;743;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4" name="Google Shape;74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45" name="Shape 745"/>
        <p:cNvGrpSpPr/>
        <p:nvPr/>
      </p:nvGrpSpPr>
      <p:grpSpPr>
        <a:xfrm>
          <a:off x="0" y="0"/>
          <a:ext cx="0" cy="0"/>
          <a:chOff x="0" y="0"/>
          <a:chExt cx="0" cy="0"/>
        </a:xfrm>
      </p:grpSpPr>
      <p:sp>
        <p:nvSpPr>
          <p:cNvPr id="746" name="Google Shape;746;p27"/>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47" name="Google Shape;747;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48" name="Shape 748"/>
        <p:cNvGrpSpPr/>
        <p:nvPr/>
      </p:nvGrpSpPr>
      <p:grpSpPr>
        <a:xfrm>
          <a:off x="0" y="0"/>
          <a:ext cx="0" cy="0"/>
          <a:chOff x="0" y="0"/>
          <a:chExt cx="0" cy="0"/>
        </a:xfrm>
      </p:grpSpPr>
      <p:cxnSp>
        <p:nvCxnSpPr>
          <p:cNvPr id="749" name="Google Shape;749;p28"/>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0" name="Google Shape;750;p28"/>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1" name="Google Shape;751;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2" name="Shape 752"/>
        <p:cNvGrpSpPr/>
        <p:nvPr/>
      </p:nvGrpSpPr>
      <p:grpSpPr>
        <a:xfrm>
          <a:off x="0" y="0"/>
          <a:ext cx="0" cy="0"/>
          <a:chOff x="0" y="0"/>
          <a:chExt cx="0" cy="0"/>
        </a:xfrm>
      </p:grpSpPr>
      <p:sp>
        <p:nvSpPr>
          <p:cNvPr id="753" name="Google Shape;753;p29"/>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54" name="Google Shape;754;p29"/>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5" name="Google Shape;755;p29"/>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6" name="Google Shape;756;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0" name="Google Shape;760;p31"/>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64" name="Google Shape;764;p31"/>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65" name="Google Shape;765;p31"/>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66" name="Google Shape;766;p31"/>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67" name="Google Shape;767;p31"/>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68" name="Google Shape;768;p31"/>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69" name="Google Shape;769;p31"/>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0" name="Google Shape;770;p31"/>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1" name="Google Shape;771;p31"/>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2" name="Google Shape;772;p31"/>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31"/>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1" name="Shape 801"/>
        <p:cNvGrpSpPr/>
        <p:nvPr/>
      </p:nvGrpSpPr>
      <p:grpSpPr>
        <a:xfrm>
          <a:off x="0" y="0"/>
          <a:ext cx="0" cy="0"/>
          <a:chOff x="0" y="0"/>
          <a:chExt cx="0" cy="0"/>
        </a:xfrm>
      </p:grpSpPr>
      <p:pic>
        <p:nvPicPr>
          <p:cNvPr id="802" name="Google Shape;802;p32"/>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03" name="Google Shape;803;p32"/>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78" name="Shape 78"/>
        <p:cNvGrpSpPr/>
        <p:nvPr/>
      </p:nvGrpSpPr>
      <p:grpSpPr>
        <a:xfrm>
          <a:off x="0" y="0"/>
          <a:ext cx="0" cy="0"/>
          <a:chOff x="0" y="0"/>
          <a:chExt cx="0" cy="0"/>
        </a:xfrm>
      </p:grpSpPr>
      <p:sp>
        <p:nvSpPr>
          <p:cNvPr id="79" name="Google Shape;79;p10"/>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0"/>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1" name="Google Shape;81;p10"/>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2" name="Google Shape;82;p1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 name="Google Shape;83;p1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84" name="Shape 84"/>
        <p:cNvGrpSpPr/>
        <p:nvPr/>
      </p:nvGrpSpPr>
      <p:grpSpPr>
        <a:xfrm>
          <a:off x="0" y="0"/>
          <a:ext cx="0" cy="0"/>
          <a:chOff x="0" y="0"/>
          <a:chExt cx="0" cy="0"/>
        </a:xfrm>
      </p:grpSpPr>
      <p:sp>
        <p:nvSpPr>
          <p:cNvPr id="85" name="Google Shape;85;p11"/>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1"/>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11"/>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88" name="Google Shape;88;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 name="Google Shape;89;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0" name="Shape 90"/>
        <p:cNvGrpSpPr/>
        <p:nvPr/>
      </p:nvGrpSpPr>
      <p:grpSpPr>
        <a:xfrm>
          <a:off x="0" y="0"/>
          <a:ext cx="0" cy="0"/>
          <a:chOff x="0" y="0"/>
          <a:chExt cx="0" cy="0"/>
        </a:xfrm>
      </p:grpSpPr>
      <p:sp>
        <p:nvSpPr>
          <p:cNvPr id="91" name="Google Shape;91;p12"/>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2" name="Google Shape;92;p12"/>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2"/>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5.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grpSp>
        <p:nvGrpSpPr>
          <p:cNvPr id="75" name="Google Shape;75;p9"/>
          <p:cNvGrpSpPr/>
          <p:nvPr/>
        </p:nvGrpSpPr>
        <p:grpSpPr>
          <a:xfrm>
            <a:off x="11338050" y="303708"/>
            <a:ext cx="533270" cy="495123"/>
            <a:chOff x="11136560" y="116632"/>
            <a:chExt cx="734760" cy="682200"/>
          </a:xfrm>
        </p:grpSpPr>
        <p:sp>
          <p:nvSpPr>
            <p:cNvPr id="76" name="Google Shape;76;p9"/>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57" name="Shape 7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hyperlink" Target="https://www.typescriptlang.org/" TargetMode="External"/><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hyperlink" Target="https://youtu.be/aC_QLLilwso" TargetMode="External"/><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hyperlink" Target="https://youtu.be/8aGhZQkoFbQ" TargetMode="External"/><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github.com/Microsoft/TypeScript-Sublime-Plugin" TargetMode="External"/><Relationship Id="rId4" Type="http://schemas.openxmlformats.org/officeDocument/2006/relationships/hyperlink" Target="https://atom.io/packages/atom-typescript" TargetMode="External"/><Relationship Id="rId5" Type="http://schemas.openxmlformats.org/officeDocument/2006/relationships/hyperlink" Target="https://www.jetbrains.com/webstorm/" TargetMode="External"/><Relationship Id="rId6" Type="http://schemas.openxmlformats.org/officeDocument/2006/relationships/hyperlink" Target="https://devonfw.com" TargetMode="External"/><Relationship Id="rId7" Type="http://schemas.openxmlformats.org/officeDocument/2006/relationships/image" Target="../media/image40.png"/></Relationships>
</file>

<file path=ppt/slides/_rels/slide18.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13.png"/><Relationship Id="rId13"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4.png"/><Relationship Id="rId7" Type="http://schemas.openxmlformats.org/officeDocument/2006/relationships/hyperlink" Target="https://twitter.com/soyrochus" TargetMode="External"/><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4.png"/><Relationship Id="rId7"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11" Type="http://schemas.openxmlformats.org/officeDocument/2006/relationships/hyperlink" Target="https://developer.mozilla.org/en-US/docs/Web/API/NodeList" TargetMode="External"/><Relationship Id="rId22" Type="http://schemas.openxmlformats.org/officeDocument/2006/relationships/hyperlink" Target="https://developer.mozilla.org/en-US/docs/Web/JavaScript/Enumerability_and_ownership_of_properties" TargetMode="External"/><Relationship Id="rId10" Type="http://schemas.openxmlformats.org/officeDocument/2006/relationships/hyperlink" Target="https://developer.mozilla.org/en-US/docs/Web/JavaScript/Reference/Functions/arguments" TargetMode="External"/><Relationship Id="rId21" Type="http://schemas.openxmlformats.org/officeDocument/2006/relationships/hyperlink" Target="https://developer.mozilla.org/en-US/docs/Web/JavaScript/Enumerability_and_ownership_of_properties" TargetMode="External"/><Relationship Id="rId13" Type="http://schemas.openxmlformats.org/officeDocument/2006/relationships/hyperlink" Target="https://developer.mozilla.org/en-US/docs/Web/JavaScript/Reference/Global_Objects/TypedArray" TargetMode="External"/><Relationship Id="rId24" Type="http://schemas.openxmlformats.org/officeDocument/2006/relationships/hyperlink" Target="https://developer.mozilla.org/en-US/docs/Web/JavaScript/Guide/Iterators_and_Generators#Iterables" TargetMode="External"/><Relationship Id="rId12" Type="http://schemas.openxmlformats.org/officeDocument/2006/relationships/hyperlink" Target="https://developer.mozilla.org/en-US/docs/Web/JavaScript/Reference/Global_Objects/TypedArray"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5" Type="http://schemas.openxmlformats.org/officeDocument/2006/relationships/hyperlink" Target="https://developer.mozilla.org/en-US/docs/Web/JavaScript/Reference/Global_Objects/String" TargetMode="External"/><Relationship Id="rId19" Type="http://schemas.openxmlformats.org/officeDocument/2006/relationships/hyperlink" Target="https://developer.mozilla.org/en-US/docs/Web/JavaScript/Reference/Statements/for...in" TargetMode="External"/><Relationship Id="rId6" Type="http://schemas.openxmlformats.org/officeDocument/2006/relationships/hyperlink" Target="https://developer.mozilla.org/en-US/docs/Web/JavaScript/Reference/Global_Objects/String" TargetMode="External"/><Relationship Id="rId18" Type="http://schemas.openxmlformats.org/officeDocument/2006/relationships/hyperlink" Target="https://developer.mozilla.org/en-US/docs/Web/JavaScript/Reference/Statements/for...of"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developer.mozilla.org/en-US/docs/Web/JavaScript/Reference/Statements/block"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1" Type="http://schemas.openxmlformats.org/officeDocument/2006/relationships/hyperlink" Target="https://www.typescriptlang.org/docs/handbook/declaration-files/do-s-and-don-ts.html#general-types" TargetMode="External"/><Relationship Id="rId10" Type="http://schemas.openxmlformats.org/officeDocument/2006/relationships/hyperlink" Target="https://htmlcheatsheet.com/js/" TargetMode="External"/><Relationship Id="rId12" Type="http://schemas.openxmlformats.org/officeDocument/2006/relationships/hyperlink" Target="https://khalilstemmler.com/articles/typescript-domain-driven-design/make-illegal-states-unrepresentable/" TargetMode="External"/><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hyperlink" Target="https://www.javascripttutorial.net/es6/" TargetMode="External"/><Relationship Id="rId4" Type="http://schemas.openxmlformats.org/officeDocument/2006/relationships/hyperlink" Target="https://codetower.github.io/es6-features/" TargetMode="External"/><Relationship Id="rId9" Type="http://schemas.openxmlformats.org/officeDocument/2006/relationships/hyperlink" Target="https://dev.to/robertcoopercode/using-eslint-and-prettier-in-a-typescript-project-53jb" TargetMode="External"/><Relationship Id="rId5" Type="http://schemas.openxmlformats.org/officeDocument/2006/relationships/hyperlink" Target="http://es6-features.org/" TargetMode="External"/><Relationship Id="rId6" Type="http://schemas.openxmlformats.org/officeDocument/2006/relationships/hyperlink" Target="https://medium.com/@harisbaig100/things-to-keep-in-mind-while-moving-from-es3-es5-to-es6-javascript-12e6ea2acafa" TargetMode="External"/><Relationship Id="rId7" Type="http://schemas.openxmlformats.org/officeDocument/2006/relationships/hyperlink" Target="https://mariusschulz.com/blog" TargetMode="External"/><Relationship Id="rId8" Type="http://schemas.openxmlformats.org/officeDocument/2006/relationships/hyperlink" Target="https://github.com/techfort/LokiJ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hyperlink" Target="https://youtu.be/aX3ZABCdC38" TargetMode="External"/><Relationship Id="rId7"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hyperlink" Target="http://es6-features.org" TargetMode="External"/><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883" name="Google Shape;883;p42"/>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884" name="Google Shape;884;p42">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4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891" name="Google Shape;891;p43"/>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892" name="Google Shape;892;p43"/>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893" name="Google Shape;893;p43"/>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894" name="Google Shape;894;p43"/>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897" name="Google Shape;897;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44"/>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04" name="Google Shape;904;p44"/>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05" name="Google Shape;905;p44"/>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06" name="Google Shape;906;p44"/>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07" name="Google Shape;907;p44"/>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08" name="Google Shape;908;p44"/>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09" name="Google Shape;909;p44"/>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10" name="Google Shape;910;p44">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4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16" name="Google Shape;916;p45"/>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17" name="Google Shape;917;p45"/>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18" name="Google Shape;918;p45"/>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19" name="Google Shape;919;p45">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46"/>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25" name="Google Shape;925;p46"/>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26" name="Google Shape;926;p46"/>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27" name="Google Shape;927;p4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47"/>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33" name="Google Shape;933;p47"/>
          <p:cNvGrpSpPr/>
          <p:nvPr/>
        </p:nvGrpSpPr>
        <p:grpSpPr>
          <a:xfrm>
            <a:off x="6225550" y="4100853"/>
            <a:ext cx="5966848" cy="2757003"/>
            <a:chOff x="7662396" y="4613250"/>
            <a:chExt cx="4529604" cy="2244751"/>
          </a:xfrm>
        </p:grpSpPr>
        <p:pic>
          <p:nvPicPr>
            <p:cNvPr id="934" name="Google Shape;934;p47"/>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35" name="Google Shape;935;p47"/>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48"/>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41" name="Google Shape;941;p4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49"/>
          <p:cNvSpPr txBox="1"/>
          <p:nvPr>
            <p:ph idx="1" type="body"/>
          </p:nvPr>
        </p:nvSpPr>
        <p:spPr>
          <a:xfrm>
            <a:off x="909175" y="2114454"/>
            <a:ext cx="10662600" cy="404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3"/>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4"/>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5"/>
              </a:rPr>
              <a:t>https://www.jetbrains.com/webstorm/</a:t>
            </a:r>
            <a:r>
              <a:rPr lang="en-US" sz="2400"/>
              <a:t> </a:t>
            </a:r>
            <a:endParaRPr sz="2400"/>
          </a:p>
          <a:p>
            <a:pPr indent="0" lvl="0" marL="0" marR="0" rtl="0" algn="l">
              <a:lnSpc>
                <a:spcPct val="115000"/>
              </a:lnSpc>
              <a:spcBef>
                <a:spcPts val="600"/>
              </a:spcBef>
              <a:spcAft>
                <a:spcPts val="0"/>
              </a:spcAft>
              <a:buNone/>
            </a:pPr>
            <a:r>
              <a:t/>
            </a:r>
            <a:endParaRPr sz="2400"/>
          </a:p>
          <a:p>
            <a:pPr indent="0" lvl="0" marL="2743200" marR="0" rtl="0" algn="l">
              <a:lnSpc>
                <a:spcPct val="115000"/>
              </a:lnSpc>
              <a:spcBef>
                <a:spcPts val="2100"/>
              </a:spcBef>
              <a:spcAft>
                <a:spcPts val="2100"/>
              </a:spcAft>
              <a:buNone/>
            </a:pPr>
            <a:r>
              <a:rPr lang="en-US" sz="2400"/>
              <a:t>Or</a:t>
            </a:r>
            <a:r>
              <a:rPr lang="en-US" sz="2400" u="sng">
                <a:solidFill>
                  <a:schemeClr val="hlink"/>
                </a:solidFill>
                <a:hlinkClick r:id="rId6"/>
              </a:rPr>
              <a:t> just install devonfw</a:t>
            </a:r>
            <a:r>
              <a:rPr lang="en-US" sz="2400"/>
              <a:t> w</a:t>
            </a:r>
            <a:r>
              <a:rPr lang="en-US"/>
              <a:t>hich will provide you with a fully configured Visual Studio Code instance</a:t>
            </a:r>
            <a:endParaRPr sz="2400"/>
          </a:p>
        </p:txBody>
      </p:sp>
      <p:sp>
        <p:nvSpPr>
          <p:cNvPr id="947" name="Google Shape;947;p49"/>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48" name="Google Shape;948;p49"/>
          <p:cNvPicPr preferRelativeResize="0"/>
          <p:nvPr/>
        </p:nvPicPr>
        <p:blipFill rotWithShape="1">
          <a:blip r:embed="rId7">
            <a:alphaModFix/>
          </a:blip>
          <a:srcRect b="33804" l="15421" r="12547" t="30149"/>
          <a:stretch/>
        </p:blipFill>
        <p:spPr>
          <a:xfrm>
            <a:off x="1021075" y="5605500"/>
            <a:ext cx="2616978" cy="49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5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54" name="Google Shape;954;p50"/>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e-book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55" name="Google Shape;955;p50"/>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56" name="Google Shape;956;p50"/>
          <p:cNvSpPr txBox="1"/>
          <p:nvPr>
            <p:ph idx="1" type="body"/>
          </p:nvPr>
        </p:nvSpPr>
        <p:spPr>
          <a:xfrm>
            <a:off x="858600" y="1169450"/>
            <a:ext cx="5226300" cy="5388000"/>
          </a:xfrm>
          <a:prstGeom prst="rect">
            <a:avLst/>
          </a:prstGeom>
          <a:noFill/>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 Network (MDN)</a:t>
            </a:r>
            <a:endParaRPr b="1" sz="1800">
              <a:solidFill>
                <a:srgbClr val="3F3F3F"/>
              </a:solidFill>
            </a:endParaRPr>
          </a:p>
          <a:p>
            <a:pPr indent="0" lvl="0" marL="0" marR="0" rtl="0" algn="l">
              <a:lnSpc>
                <a:spcPct val="135714"/>
              </a:lnSpc>
              <a:spcBef>
                <a:spcPts val="0"/>
              </a:spcBef>
              <a:spcAft>
                <a:spcPts val="0"/>
              </a:spcAft>
              <a:buNone/>
            </a:pPr>
            <a:r>
              <a:rPr b="1" lang="en-US" sz="1200">
                <a:solidFill>
                  <a:srgbClr val="3F3F3F"/>
                </a:solidFill>
              </a:rPr>
              <a:t>The foremost resource for web developers</a:t>
            </a:r>
            <a:endParaRPr b="1" sz="1200">
              <a:solidFill>
                <a:srgbClr val="3F3F3F"/>
              </a:solidFill>
            </a:endParaRPr>
          </a:p>
          <a:p>
            <a:pPr indent="0" lvl="0" marL="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57" name="Google Shape;957;p50"/>
          <p:cNvPicPr preferRelativeResize="0"/>
          <p:nvPr/>
        </p:nvPicPr>
        <p:blipFill rotWithShape="1">
          <a:blip r:embed="rId10">
            <a:alphaModFix/>
          </a:blip>
          <a:srcRect b="0" l="35486" r="10318" t="5365"/>
          <a:stretch/>
        </p:blipFill>
        <p:spPr>
          <a:xfrm>
            <a:off x="5213942" y="1169452"/>
            <a:ext cx="870951" cy="797784"/>
          </a:xfrm>
          <a:prstGeom prst="rect">
            <a:avLst/>
          </a:prstGeom>
          <a:noFill/>
          <a:ln>
            <a:noFill/>
          </a:ln>
        </p:spPr>
      </p:pic>
      <p:pic>
        <p:nvPicPr>
          <p:cNvPr id="958" name="Google Shape;958;p50"/>
          <p:cNvPicPr preferRelativeResize="0"/>
          <p:nvPr/>
        </p:nvPicPr>
        <p:blipFill>
          <a:blip r:embed="rId11">
            <a:alphaModFix/>
          </a:blip>
          <a:stretch>
            <a:fillRect/>
          </a:stretch>
        </p:blipFill>
        <p:spPr>
          <a:xfrm>
            <a:off x="7320576" y="4115500"/>
            <a:ext cx="1638173" cy="2120625"/>
          </a:xfrm>
          <a:prstGeom prst="rect">
            <a:avLst/>
          </a:prstGeom>
          <a:noFill/>
          <a:ln>
            <a:noFill/>
          </a:ln>
        </p:spPr>
      </p:pic>
      <p:pic>
        <p:nvPicPr>
          <p:cNvPr id="959" name="Google Shape;959;p50"/>
          <p:cNvPicPr preferRelativeResize="0"/>
          <p:nvPr/>
        </p:nvPicPr>
        <p:blipFill>
          <a:blip r:embed="rId12">
            <a:alphaModFix/>
          </a:blip>
          <a:stretch>
            <a:fillRect/>
          </a:stretch>
        </p:blipFill>
        <p:spPr>
          <a:xfrm>
            <a:off x="6859225" y="1618100"/>
            <a:ext cx="2573076" cy="1887475"/>
          </a:xfrm>
          <a:prstGeom prst="rect">
            <a:avLst/>
          </a:prstGeom>
          <a:noFill/>
          <a:ln>
            <a:noFill/>
          </a:ln>
        </p:spPr>
      </p:pic>
      <p:pic>
        <p:nvPicPr>
          <p:cNvPr id="960" name="Google Shape;960;p50"/>
          <p:cNvPicPr preferRelativeResize="0"/>
          <p:nvPr/>
        </p:nvPicPr>
        <p:blipFill>
          <a:blip r:embed="rId13">
            <a:alphaModFix/>
          </a:blip>
          <a:stretch>
            <a:fillRect/>
          </a:stretch>
        </p:blipFill>
        <p:spPr>
          <a:xfrm>
            <a:off x="1158800" y="1995475"/>
            <a:ext cx="4001350" cy="28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51"/>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66" name="Google Shape;966;p51"/>
          <p:cNvGrpSpPr/>
          <p:nvPr/>
        </p:nvGrpSpPr>
        <p:grpSpPr>
          <a:xfrm>
            <a:off x="0" y="4101003"/>
            <a:ext cx="5966848" cy="2757003"/>
            <a:chOff x="7662396" y="4613250"/>
            <a:chExt cx="4529604" cy="2244751"/>
          </a:xfrm>
        </p:grpSpPr>
        <p:pic>
          <p:nvPicPr>
            <p:cNvPr id="967" name="Google Shape;967;p5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68" name="Google Shape;968;p5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69" name="Google Shape;969;p51"/>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70" name="Google Shape;970;p51"/>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34"/>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13" name="Google Shape;813;p34"/>
          <p:cNvGrpSpPr/>
          <p:nvPr/>
        </p:nvGrpSpPr>
        <p:grpSpPr>
          <a:xfrm>
            <a:off x="0" y="3136025"/>
            <a:ext cx="12191999" cy="3760800"/>
            <a:chOff x="0" y="3136025"/>
            <a:chExt cx="12191999" cy="3760800"/>
          </a:xfrm>
        </p:grpSpPr>
        <p:pic>
          <p:nvPicPr>
            <p:cNvPr id="814" name="Google Shape;814;p34"/>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15" name="Google Shape;815;p34"/>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16" name="Google Shape;816;p34"/>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17" name="Google Shape;817;p34"/>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5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976" name="Google Shape;976;p52"/>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977" name="Google Shape;977;p52"/>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978" name="Google Shape;978;p52"/>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979" name="Google Shape;979;p52"/>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981" name="Google Shape;981;p52"/>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982" name="Google Shape;982;p5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53"/>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989" name="Google Shape;989;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990" name="Google Shape;990;p53"/>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991" name="Google Shape;991;p53"/>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2" name="Google Shape;992;p5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998" name="Google Shape;998;p54"/>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999" name="Google Shape;999;p54"/>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00" name="Google Shape;1000;p54"/>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02" name="Google Shape;1002;p54"/>
          <p:cNvPicPr preferRelativeResize="0"/>
          <p:nvPr/>
        </p:nvPicPr>
        <p:blipFill>
          <a:blip r:embed="rId3">
            <a:alphaModFix/>
          </a:blip>
          <a:stretch>
            <a:fillRect/>
          </a:stretch>
        </p:blipFill>
        <p:spPr>
          <a:xfrm>
            <a:off x="7453400" y="5832200"/>
            <a:ext cx="348500" cy="34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08" name="Google Shape;1008;p55"/>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09" name="Google Shape;1009;p55"/>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10" name="Google Shape;1010;p55"/>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11" name="Google Shape;1011;p55"/>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12" name="Google Shape;1012;p55"/>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56"/>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18" name="Google Shape;1018;p56"/>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19" name="Google Shape;1019;p56"/>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20" name="Google Shape;1020;p56"/>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7"/>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26" name="Google Shape;1026;p57"/>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27" name="Google Shape;1027;p57"/>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28" name="Google Shape;1028;p57"/>
          <p:cNvPicPr preferRelativeResize="0"/>
          <p:nvPr/>
        </p:nvPicPr>
        <p:blipFill>
          <a:blip r:embed="rId3">
            <a:alphaModFix/>
          </a:blip>
          <a:stretch>
            <a:fillRect/>
          </a:stretch>
        </p:blipFill>
        <p:spPr>
          <a:xfrm>
            <a:off x="11033250" y="982013"/>
            <a:ext cx="870949" cy="812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58"/>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34" name="Google Shape;1034;p58"/>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35" name="Google Shape;1035;p58"/>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36" name="Google Shape;1036;p58"/>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37" name="Google Shape;1037;p58"/>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38" name="Google Shape;1038;p58"/>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59"/>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45" name="Google Shape;1045;p59"/>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6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51" name="Google Shape;1051;p60"/>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52" name="Google Shape;1052;p60"/>
          <p:cNvCxnSpPr>
            <a:stCxn id="1053"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53" name="Google Shape;1053;p60"/>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54" name="Google Shape;1054;p60"/>
          <p:cNvCxnSpPr>
            <a:stCxn id="1055"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55" name="Google Shape;1055;p60"/>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56" name="Google Shape;1056;p60"/>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61"/>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63" name="Google Shape;1063;p61"/>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64" name="Google Shape;1064;p61"/>
          <p:cNvPicPr preferRelativeResize="0"/>
          <p:nvPr/>
        </p:nvPicPr>
        <p:blipFill>
          <a:blip r:embed="rId3">
            <a:alphaModFix/>
          </a:blip>
          <a:stretch>
            <a:fillRect/>
          </a:stretch>
        </p:blipFill>
        <p:spPr>
          <a:xfrm>
            <a:off x="488750" y="4640075"/>
            <a:ext cx="369848" cy="34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35"/>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23" name="Google Shape;823;p35"/>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24" name="Google Shape;824;p35">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62"/>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070" name="Google Shape;1070;p62"/>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071" name="Google Shape;1071;p62"/>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072" name="Google Shape;1072;p62"/>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2"/>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074" name="Google Shape;1074;p62"/>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075" name="Google Shape;1075;p62"/>
          <p:cNvSpPr/>
          <p:nvPr/>
        </p:nvSpPr>
        <p:spPr>
          <a:xfrm>
            <a:off x="1759525" y="27977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081" name="Google Shape;1081;p63"/>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082" name="Google Shape;1082;p63"/>
          <p:cNvPicPr preferRelativeResize="0"/>
          <p:nvPr/>
        </p:nvPicPr>
        <p:blipFill>
          <a:blip r:embed="rId3">
            <a:alphaModFix/>
          </a:blip>
          <a:stretch>
            <a:fillRect/>
          </a:stretch>
        </p:blipFill>
        <p:spPr>
          <a:xfrm>
            <a:off x="359775" y="1402425"/>
            <a:ext cx="369848" cy="34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64"/>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088" name="Google Shape;1088;p64"/>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089" name="Google Shape;1089;p64"/>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65"/>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096" name="Google Shape;1096;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097" name="Google Shape;1097;p65"/>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098" name="Google Shape;1098;p65"/>
          <p:cNvPicPr preferRelativeResize="0"/>
          <p:nvPr/>
        </p:nvPicPr>
        <p:blipFill>
          <a:blip r:embed="rId3">
            <a:alphaModFix/>
          </a:blip>
          <a:stretch>
            <a:fillRect/>
          </a:stretch>
        </p:blipFill>
        <p:spPr>
          <a:xfrm>
            <a:off x="11551475" y="2195350"/>
            <a:ext cx="369848" cy="34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6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04" name="Google Shape;1104;p66"/>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05" name="Google Shape;1105;p66"/>
          <p:cNvPicPr preferRelativeResize="0"/>
          <p:nvPr/>
        </p:nvPicPr>
        <p:blipFill>
          <a:blip r:embed="rId3">
            <a:alphaModFix/>
          </a:blip>
          <a:stretch>
            <a:fillRect/>
          </a:stretch>
        </p:blipFill>
        <p:spPr>
          <a:xfrm>
            <a:off x="359775" y="1803375"/>
            <a:ext cx="369848" cy="34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6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11" name="Google Shape;1111;p67"/>
          <p:cNvGrpSpPr/>
          <p:nvPr/>
        </p:nvGrpSpPr>
        <p:grpSpPr>
          <a:xfrm>
            <a:off x="0" y="4101003"/>
            <a:ext cx="5966848" cy="2757003"/>
            <a:chOff x="7662396" y="4613250"/>
            <a:chExt cx="4529604" cy="2244751"/>
          </a:xfrm>
        </p:grpSpPr>
        <p:pic>
          <p:nvPicPr>
            <p:cNvPr id="1112" name="Google Shape;1112;p67"/>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13" name="Google Shape;1113;p67"/>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14" name="Google Shape;1114;p67"/>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15" name="Google Shape;1115;p67"/>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21" name="Google Shape;1121;p68"/>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27" name="Google Shape;1127;p69"/>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 rest parameter syntax 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28" name="Google Shape;1128;p69"/>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9"/>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70"/>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35" name="Google Shape;1135;p70"/>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36" name="Google Shape;1136;p70"/>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37" name="Google Shape;1137;p70"/>
          <p:cNvPicPr preferRelativeResize="0"/>
          <p:nvPr/>
        </p:nvPicPr>
        <p:blipFill>
          <a:blip r:embed="rId3">
            <a:alphaModFix/>
          </a:blip>
          <a:stretch>
            <a:fillRect/>
          </a:stretch>
        </p:blipFill>
        <p:spPr>
          <a:xfrm>
            <a:off x="408000" y="1671975"/>
            <a:ext cx="369848" cy="34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71"/>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44" name="Google Shape;1144;p71"/>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45" name="Google Shape;1145;p71"/>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0" name="Shape 1150"/>
        <p:cNvGrpSpPr/>
        <p:nvPr/>
      </p:nvGrpSpPr>
      <p:grpSpPr>
        <a:xfrm>
          <a:off x="0" y="0"/>
          <a:ext cx="0" cy="0"/>
          <a:chOff x="0" y="0"/>
          <a:chExt cx="0" cy="0"/>
        </a:xfrm>
      </p:grpSpPr>
      <p:sp>
        <p:nvSpPr>
          <p:cNvPr id="1151" name="Google Shape;1151;p7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73"/>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158" name="Google Shape;1158;p7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159" name="Google Shape;1159;p73"/>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162" name="Google Shape;1162;p73"/>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164" name="Google Shape;1164;p73"/>
          <p:cNvPicPr preferRelativeResize="0"/>
          <p:nvPr/>
        </p:nvPicPr>
        <p:blipFill>
          <a:blip r:embed="rId3">
            <a:alphaModFix/>
          </a:blip>
          <a:stretch>
            <a:fillRect/>
          </a:stretch>
        </p:blipFill>
        <p:spPr>
          <a:xfrm>
            <a:off x="6926200" y="5706075"/>
            <a:ext cx="348500" cy="348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4"/>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171" name="Google Shape;1171;p74"/>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7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177" name="Google Shape;1177;p75"/>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178" name="Google Shape;1178;p75"/>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179" name="Google Shape;1179;p75"/>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76"/>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186" name="Google Shape;1186;p76"/>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6"/>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188" name="Google Shape;1188;p7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189" name="Google Shape;1189;p76"/>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76"/>
          <p:cNvPicPr preferRelativeResize="0"/>
          <p:nvPr/>
        </p:nvPicPr>
        <p:blipFill>
          <a:blip r:embed="rId3">
            <a:alphaModFix/>
          </a:blip>
          <a:stretch>
            <a:fillRect/>
          </a:stretch>
        </p:blipFill>
        <p:spPr>
          <a:xfrm>
            <a:off x="4696313" y="3092725"/>
            <a:ext cx="2799375" cy="28397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77"/>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197" name="Google Shape;1197;p77"/>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198" name="Google Shape;1198;p77"/>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199" name="Google Shape;1199;p77"/>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00" name="Google Shape;1200;p77"/>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07" name="Google Shape;1207;p78"/>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08" name="Google Shape;1208;p78"/>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09" name="Google Shape;1209;p78"/>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217" name="Google Shape;1217;p79"/>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218" name="Google Shape;1218;p79"/>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219" name="Google Shape;1219;p79"/>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have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226" name="Google Shape;1226;p80"/>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227" name="Google Shape;1227;p80"/>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81"/>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233" name="Google Shape;1233;p81"/>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234" name="Google Shape;1234;p81"/>
          <p:cNvPicPr preferRelativeResize="0"/>
          <p:nvPr/>
        </p:nvPicPr>
        <p:blipFill>
          <a:blip r:embed="rId3">
            <a:alphaModFix/>
          </a:blip>
          <a:stretch>
            <a:fillRect/>
          </a:stretch>
        </p:blipFill>
        <p:spPr>
          <a:xfrm>
            <a:off x="7298000" y="1314948"/>
            <a:ext cx="4894000" cy="489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37"/>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37" name="Google Shape;837;p3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38" name="Google Shape;838;p3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39" name="Google Shape;839;p37"/>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40" name="Google Shape;840;p37"/>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8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240" name="Google Shape;1240;p82"/>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41" name="Google Shape;1241;p82"/>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42" name="Google Shape;1242;p82"/>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243" name="Google Shape;1243;p82"/>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44" name="Google Shape;1244;p82"/>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245" name="Google Shape;1245;p82"/>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8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251" name="Google Shape;1251;p83"/>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52" name="Google Shape;1252;p83"/>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53" name="Google Shape;1253;p83"/>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254" name="Google Shape;1254;p83"/>
          <p:cNvPicPr preferRelativeResize="0"/>
          <p:nvPr/>
        </p:nvPicPr>
        <p:blipFill>
          <a:blip r:embed="rId4">
            <a:alphaModFix/>
          </a:blip>
          <a:stretch>
            <a:fillRect/>
          </a:stretch>
        </p:blipFill>
        <p:spPr>
          <a:xfrm>
            <a:off x="488750" y="1268425"/>
            <a:ext cx="369848" cy="348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260" name="Google Shape;1260;p84"/>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261" name="Google Shape;1261;p84"/>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267" name="Google Shape;1267;p85"/>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268" name="Google Shape;1268;p85"/>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86"/>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275" name="Google Shape;1275;p86"/>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276" name="Google Shape;1276;p86"/>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87"/>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283" name="Google Shape;1283;p87"/>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284" name="Google Shape;1284;p87"/>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285" name="Google Shape;1285;p87"/>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286" name="Google Shape;1286;p87"/>
          <p:cNvPicPr preferRelativeResize="0"/>
          <p:nvPr/>
        </p:nvPicPr>
        <p:blipFill>
          <a:blip r:embed="rId3">
            <a:alphaModFix/>
          </a:blip>
          <a:stretch>
            <a:fillRect/>
          </a:stretch>
        </p:blipFill>
        <p:spPr>
          <a:xfrm>
            <a:off x="705475" y="1281550"/>
            <a:ext cx="369848" cy="34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88"/>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t>
            </a:r>
            <a:r>
              <a:rPr lang="en-US" sz="1400">
                <a:solidFill>
                  <a:schemeClr val="dk1"/>
                </a:solidFill>
              </a:rPr>
              <a:t>assignment</a:t>
            </a:r>
            <a:r>
              <a:rPr lang="en-US" sz="1400">
                <a:solidFill>
                  <a:schemeClr val="dk1"/>
                </a:solidFill>
              </a:rPr>
              <a:t>, </a:t>
            </a:r>
            <a:r>
              <a:rPr b="1" lang="en-US" sz="1400">
                <a:solidFill>
                  <a:schemeClr val="dk1"/>
                </a:solidFill>
              </a:rPr>
              <a:t>destructuring</a:t>
            </a:r>
            <a:r>
              <a:rPr b="1" lang="en-US" sz="1400">
                <a:solidFill>
                  <a:schemeClr val="dk1"/>
                </a:solidFill>
              </a:rPr>
              <a:t> works with putting a structure with variables in an a</a:t>
            </a:r>
            <a:r>
              <a:rPr b="1" lang="en-US" sz="1400">
                <a:solidFill>
                  <a:schemeClr val="dk1"/>
                </a:solidFill>
              </a:rPr>
              <a:t>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293" name="Google Shape;1293;p8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294" name="Google Shape;1294;p88"/>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89"/>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300" name="Google Shape;1300;p89"/>
          <p:cNvGrpSpPr/>
          <p:nvPr/>
        </p:nvGrpSpPr>
        <p:grpSpPr>
          <a:xfrm>
            <a:off x="6225550" y="4100853"/>
            <a:ext cx="5966848" cy="2757003"/>
            <a:chOff x="7662396" y="4613250"/>
            <a:chExt cx="4529604" cy="2244751"/>
          </a:xfrm>
        </p:grpSpPr>
        <p:pic>
          <p:nvPicPr>
            <p:cNvPr id="1301" name="Google Shape;1301;p8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302" name="Google Shape;1302;p8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9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09" name="Google Shape;1309;p90"/>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10" name="Google Shape;1310;p90"/>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11" name="Google Shape;1311;p90"/>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0"/>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13" name="Google Shape;1313;p90"/>
          <p:cNvPicPr preferRelativeResize="0"/>
          <p:nvPr/>
        </p:nvPicPr>
        <p:blipFill>
          <a:blip r:embed="rId4">
            <a:alphaModFix/>
          </a:blip>
          <a:stretch>
            <a:fillRect/>
          </a:stretch>
        </p:blipFill>
        <p:spPr>
          <a:xfrm>
            <a:off x="6542531" y="5698475"/>
            <a:ext cx="425856" cy="42585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91"/>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19" name="Google Shape;1319;p91"/>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20" name="Google Shape;1320;p91"/>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21" name="Google Shape;1321;p91"/>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22" name="Google Shape;1322;p91"/>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23" name="Google Shape;1323;p91"/>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38"/>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46" name="Google Shape;846;p38"/>
          <p:cNvGrpSpPr/>
          <p:nvPr/>
        </p:nvGrpSpPr>
        <p:grpSpPr>
          <a:xfrm>
            <a:off x="6225550" y="4100853"/>
            <a:ext cx="5966848" cy="2757003"/>
            <a:chOff x="7662396" y="4613250"/>
            <a:chExt cx="4529604" cy="2244751"/>
          </a:xfrm>
        </p:grpSpPr>
        <p:pic>
          <p:nvPicPr>
            <p:cNvPr id="847" name="Google Shape;847;p3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48" name="Google Shape;848;p3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92"/>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330" name="Google Shape;1330;p92"/>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331" name="Google Shape;1331;p92"/>
          <p:cNvSpPr txBox="1"/>
          <p:nvPr>
            <p:ph idx="2" type="body"/>
          </p:nvPr>
        </p:nvSpPr>
        <p:spPr>
          <a:xfrm>
            <a:off x="6862625" y="16818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//const {readFile} = require('fs')</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readFileSync</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throw</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second"</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93"/>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338" name="Google Shape;1338;p93"/>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800">
                <a:solidFill>
                  <a:schemeClr val="dk1"/>
                </a:solidFill>
              </a:rPr>
              <a:t>A</a:t>
            </a:r>
            <a:r>
              <a:rPr lang="en-US" sz="1800">
                <a:solidFill>
                  <a:schemeClr val="dk1"/>
                </a:solidFill>
                <a:uFill>
                  <a:noFill/>
                </a:uFill>
                <a:hlinkClick r:id="rId3"/>
              </a:rPr>
              <a:t> </a:t>
            </a:r>
            <a:r>
              <a:rPr lang="en-US" sz="1800" u="sng">
                <a:solidFill>
                  <a:schemeClr val="hlink"/>
                </a:solidFill>
                <a:hlinkClick r:id="rId4"/>
              </a:rPr>
              <a:t>Promise</a:t>
            </a:r>
            <a:r>
              <a:rPr lang="en-US" sz="1800">
                <a:solidFill>
                  <a:schemeClr val="dk1"/>
                </a:solidFill>
              </a:rPr>
              <a:t> is an object representing the eventual completion or failure of an asynchronous operation. </a:t>
            </a:r>
            <a:endParaRPr sz="1800">
              <a:solidFill>
                <a:schemeClr val="dk1"/>
              </a:solidFill>
            </a:endParaRPr>
          </a:p>
          <a:p>
            <a:pPr indent="0" lvl="0" marL="0" rtl="0" algn="l">
              <a:lnSpc>
                <a:spcPct val="115000"/>
              </a:lnSpc>
              <a:spcBef>
                <a:spcPts val="1600"/>
              </a:spcBef>
              <a:spcAft>
                <a:spcPts val="0"/>
              </a:spcAft>
              <a:buNone/>
            </a:pPr>
            <a:r>
              <a:rPr lang="en-US" sz="1800">
                <a:solidFill>
                  <a:schemeClr val="dk1"/>
                </a:solidFill>
              </a:rPr>
              <a:t>Essentially, a promise is a returned object to which you attach callbacks, instead of passing callbacks into a function. </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1"/>
              </a:solidFill>
            </a:endParaRPr>
          </a:p>
          <a:p>
            <a:pPr indent="0" lvl="0" marL="0" rtl="0" algn="l">
              <a:spcBef>
                <a:spcPts val="1600"/>
              </a:spcBef>
              <a:spcAft>
                <a:spcPts val="600"/>
              </a:spcAft>
              <a:buNone/>
            </a:pPr>
            <a:r>
              <a:t/>
            </a:r>
            <a:endParaRPr sz="1400"/>
          </a:p>
        </p:txBody>
      </p:sp>
      <p:sp>
        <p:nvSpPr>
          <p:cNvPr id="1339" name="Google Shape;1339;p93"/>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4"/>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346" name="Google Shape;1346;p94"/>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347" name="Google Shape;1347;p94"/>
          <p:cNvSpPr txBox="1"/>
          <p:nvPr>
            <p:ph idx="2" type="body"/>
          </p:nvPr>
        </p:nvSpPr>
        <p:spPr>
          <a:xfrm>
            <a:off x="7148950" y="15571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95"/>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353" name="Google Shape;1353;p95"/>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354" name="Google Shape;1354;p95"/>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55" name="Google Shape;1355;p95"/>
          <p:cNvPicPr preferRelativeResize="0"/>
          <p:nvPr/>
        </p:nvPicPr>
        <p:blipFill>
          <a:blip r:embed="rId3">
            <a:alphaModFix/>
          </a:blip>
          <a:stretch>
            <a:fillRect/>
          </a:stretch>
        </p:blipFill>
        <p:spPr>
          <a:xfrm>
            <a:off x="6096000" y="1127700"/>
            <a:ext cx="369848" cy="34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6"/>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361" name="Google Shape;1361;p96"/>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362" name="Google Shape;1362;p96"/>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97"/>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368" name="Google Shape;1368;p97"/>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369" name="Google Shape;1369;p97"/>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370" name="Google Shape;1370;p97"/>
          <p:cNvPicPr preferRelativeResize="0"/>
          <p:nvPr/>
        </p:nvPicPr>
        <p:blipFill>
          <a:blip r:embed="rId3">
            <a:alphaModFix/>
          </a:blip>
          <a:stretch>
            <a:fillRect/>
          </a:stretch>
        </p:blipFill>
        <p:spPr>
          <a:xfrm>
            <a:off x="5756975" y="1569900"/>
            <a:ext cx="369848" cy="348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9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376" name="Google Shape;1376;p98"/>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don´t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377" name="Google Shape;1377;p98"/>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378" name="Google Shape;1378;p98"/>
          <p:cNvPicPr preferRelativeResize="0"/>
          <p:nvPr/>
        </p:nvPicPr>
        <p:blipFill>
          <a:blip r:embed="rId3">
            <a:alphaModFix/>
          </a:blip>
          <a:stretch>
            <a:fillRect/>
          </a:stretch>
        </p:blipFill>
        <p:spPr>
          <a:xfrm>
            <a:off x="6448000" y="1935975"/>
            <a:ext cx="369848" cy="34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9"/>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(TypeScript 2.3)</a:t>
            </a:r>
            <a:endParaRPr b="0" i="0" sz="3959" u="none" cap="none" strike="noStrike">
              <a:solidFill>
                <a:schemeClr val="accent1"/>
              </a:solidFill>
              <a:latin typeface="Calibri"/>
              <a:ea typeface="Calibri"/>
              <a:cs typeface="Calibri"/>
              <a:sym typeface="Calibri"/>
            </a:endParaRPr>
          </a:p>
        </p:txBody>
      </p:sp>
      <p:graphicFrame>
        <p:nvGraphicFramePr>
          <p:cNvPr id="1384" name="Google Shape;1384;p99"/>
          <p:cNvGraphicFramePr/>
          <p:nvPr/>
        </p:nvGraphicFramePr>
        <p:xfrm>
          <a:off x="396338" y="1742994"/>
          <a:ext cx="3000000" cy="3000000"/>
        </p:xfrm>
        <a:graphic>
          <a:graphicData uri="http://schemas.openxmlformats.org/drawingml/2006/table">
            <a:tbl>
              <a:tblPr bandRow="1" firstRow="1">
                <a:noFill/>
                <a:tableStyleId>{976F7AAE-467F-44D9-930C-7D7EEF59296D}</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385" name="Google Shape;1385;p99"/>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From version 2.3 on, all flags related with “strict” compilation can be set in with the –strict flag. In 2.2 and below the flags need to be set individually.</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0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391" name="Google Shape;1391;p100"/>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392" name="Google Shape;1392;p100"/>
          <p:cNvSpPr txBox="1"/>
          <p:nvPr/>
        </p:nvSpPr>
        <p:spPr>
          <a:xfrm>
            <a:off x="5262113" y="828136"/>
            <a:ext cx="6728700" cy="2725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800">
                <a:solidFill>
                  <a:srgbClr val="C586C0"/>
                </a:solidFill>
                <a:latin typeface="Inconsolata"/>
                <a:ea typeface="Inconsolata"/>
                <a:cs typeface="Inconsolata"/>
                <a:sym typeface="Inconsolata"/>
              </a:rPr>
              <a:t>import</a:t>
            </a:r>
            <a:r>
              <a:rPr lang="en-US" sz="1800">
                <a:solidFill>
                  <a:srgbClr val="D4D4D4"/>
                </a:solidFill>
                <a:latin typeface="Inconsolata"/>
                <a:ea typeface="Inconsolata"/>
                <a:cs typeface="Inconsolata"/>
                <a:sym typeface="Inconsolata"/>
              </a:rPr>
              <a:t> { </a:t>
            </a:r>
            <a:r>
              <a:rPr lang="en-US" sz="1800">
                <a:solidFill>
                  <a:srgbClr val="9CDCFE"/>
                </a:solidFill>
                <a:latin typeface="Inconsolata"/>
                <a:ea typeface="Inconsolata"/>
                <a:cs typeface="Inconsolata"/>
                <a:sym typeface="Inconsolata"/>
              </a:rPr>
              <a:t>readFile</a:t>
            </a:r>
            <a:r>
              <a:rPr lang="en-US" sz="1800">
                <a:solidFill>
                  <a:srgbClr val="D4D4D4"/>
                </a:solidFill>
                <a:latin typeface="Inconsolata"/>
                <a:ea typeface="Inconsolata"/>
                <a:cs typeface="Inconsolata"/>
                <a:sym typeface="Inconsolata"/>
              </a:rPr>
              <a:t> } </a:t>
            </a:r>
            <a:r>
              <a:rPr lang="en-US" sz="1800">
                <a:solidFill>
                  <a:srgbClr val="C586C0"/>
                </a:solidFill>
                <a:latin typeface="Inconsolata"/>
                <a:ea typeface="Inconsolata"/>
                <a:cs typeface="Inconsolata"/>
                <a:sym typeface="Inconsolata"/>
              </a:rPr>
              <a:t>from</a:t>
            </a:r>
            <a:r>
              <a:rPr lang="en-US" sz="1800">
                <a:solidFill>
                  <a:srgbClr val="D4D4D4"/>
                </a:solidFill>
                <a:latin typeface="Inconsolata"/>
                <a:ea typeface="Inconsolata"/>
                <a:cs typeface="Inconsolata"/>
                <a:sym typeface="Inconsolata"/>
              </a:rPr>
              <a:t> </a:t>
            </a:r>
            <a:r>
              <a:rPr lang="en-US" sz="1800">
                <a:solidFill>
                  <a:srgbClr val="CE9178"/>
                </a:solidFill>
                <a:latin typeface="Inconsolata"/>
                <a:ea typeface="Inconsolata"/>
                <a:cs typeface="Inconsolata"/>
                <a:sym typeface="Inconsolata"/>
              </a:rPr>
              <a:t>"fs"</a:t>
            </a:r>
            <a:endParaRPr sz="1800">
              <a:solidFill>
                <a:srgbClr val="D4D4D4"/>
              </a:solidFill>
              <a:latin typeface="Inconsolata"/>
              <a:ea typeface="Inconsolata"/>
              <a:cs typeface="Inconsolata"/>
              <a:sym typeface="Inconsolata"/>
            </a:endParaRPr>
          </a:p>
          <a:p>
            <a:pPr indent="0" lvl="0" marL="0" marR="0" rtl="0" algn="l">
              <a:lnSpc>
                <a:spcPct val="90000"/>
              </a:lnSpc>
              <a:spcBef>
                <a:spcPts val="0"/>
              </a:spcBef>
              <a:spcAft>
                <a:spcPts val="0"/>
              </a:spcAft>
              <a:buClr>
                <a:schemeClr val="lt1"/>
              </a:buClr>
              <a:buFont typeface="Arial"/>
              <a:buNone/>
            </a:pPr>
            <a:r>
              <a:t/>
            </a:r>
            <a:endParaRPr sz="1800">
              <a:solidFill>
                <a:srgbClr val="D4D4D4"/>
              </a:solidFill>
              <a:latin typeface="Inconsolata"/>
              <a:ea typeface="Inconsolata"/>
              <a:cs typeface="Inconsolata"/>
              <a:sym typeface="Inconsolata"/>
            </a:endParaRPr>
          </a:p>
          <a:p>
            <a:pPr indent="0" lvl="0" marL="0" marR="0" rtl="0" algn="l">
              <a:lnSpc>
                <a:spcPct val="90000"/>
              </a:lnSpc>
              <a:spcBef>
                <a:spcPts val="0"/>
              </a:spcBef>
              <a:spcAft>
                <a:spcPts val="0"/>
              </a:spcAft>
              <a:buClr>
                <a:schemeClr val="lt1"/>
              </a:buClr>
              <a:buFont typeface="Arial"/>
              <a:buNone/>
            </a:pPr>
            <a:r>
              <a:t/>
            </a:r>
            <a:endParaRPr sz="1800">
              <a:solidFill>
                <a:srgbClr val="D4D4D4"/>
              </a:solidFill>
              <a:latin typeface="Inconsolata"/>
              <a:ea typeface="Inconsolata"/>
              <a:cs typeface="Inconsolata"/>
              <a:sym typeface="Inconsolata"/>
            </a:endParaRPr>
          </a:p>
          <a:p>
            <a:pPr indent="0" lvl="0" marL="0" marR="0" rtl="0" algn="l">
              <a:lnSpc>
                <a:spcPct val="90000"/>
              </a:lnSpc>
              <a:spcBef>
                <a:spcPts val="0"/>
              </a:spcBef>
              <a:spcAft>
                <a:spcPts val="0"/>
              </a:spcAft>
              <a:buClr>
                <a:srgbClr val="D4D4D4"/>
              </a:buClr>
              <a:buFont typeface="Arial"/>
              <a:buNone/>
            </a:pPr>
            <a:br>
              <a:rPr lang="en-US" sz="1800">
                <a:solidFill>
                  <a:srgbClr val="D4D4D4"/>
                </a:solidFill>
                <a:latin typeface="Inconsolata"/>
                <a:ea typeface="Inconsolata"/>
                <a:cs typeface="Inconsolata"/>
                <a:sym typeface="Inconsolata"/>
              </a:rPr>
            </a:br>
            <a:r>
              <a:rPr lang="en-US" sz="1800">
                <a:solidFill>
                  <a:srgbClr val="DCDCAA"/>
                </a:solidFill>
                <a:latin typeface="Inconsolata"/>
                <a:ea typeface="Inconsolata"/>
                <a:cs typeface="Inconsolata"/>
                <a:sym typeface="Inconsolata"/>
              </a:rPr>
              <a:t>readFile</a:t>
            </a:r>
            <a:r>
              <a:rPr lang="en-US" sz="1800">
                <a:solidFill>
                  <a:srgbClr val="D4D4D4"/>
                </a:solidFill>
                <a:latin typeface="Inconsolata"/>
                <a:ea typeface="Inconsolata"/>
                <a:cs typeface="Inconsolata"/>
                <a:sym typeface="Inconsolata"/>
              </a:rPr>
              <a:t>(</a:t>
            </a:r>
            <a:r>
              <a:rPr lang="en-US" sz="1800">
                <a:solidFill>
                  <a:srgbClr val="CE9178"/>
                </a:solidFill>
                <a:latin typeface="Inconsolata"/>
                <a:ea typeface="Inconsolata"/>
                <a:cs typeface="Inconsolata"/>
                <a:sym typeface="Inconsolata"/>
              </a:rPr>
              <a:t>"d:/tmp/data.txt"</a:t>
            </a:r>
            <a:r>
              <a:rPr lang="en-US" sz="1800">
                <a:solidFill>
                  <a:srgbClr val="D4D4D4"/>
                </a:solidFill>
                <a:latin typeface="Inconsolata"/>
                <a:ea typeface="Inconsolata"/>
                <a:cs typeface="Inconsolata"/>
                <a:sym typeface="Inconsolata"/>
              </a:rPr>
              <a:t>, </a:t>
            </a:r>
            <a:r>
              <a:rPr lang="en-US" sz="1800">
                <a:solidFill>
                  <a:srgbClr val="569CD6"/>
                </a:solidFill>
                <a:latin typeface="Inconsolata"/>
                <a:ea typeface="Inconsolata"/>
                <a:cs typeface="Inconsolata"/>
                <a:sym typeface="Inconsolata"/>
              </a:rPr>
              <a:t>function</a:t>
            </a:r>
            <a:r>
              <a:rPr lang="en-US" sz="1800">
                <a:solidFill>
                  <a:srgbClr val="D4D4D4"/>
                </a:solidFill>
                <a:latin typeface="Inconsolata"/>
                <a:ea typeface="Inconsolata"/>
                <a:cs typeface="Inconsolata"/>
                <a:sym typeface="Inconsolata"/>
              </a:rPr>
              <a:t>(</a:t>
            </a:r>
            <a:r>
              <a:rPr lang="en-US" sz="1800">
                <a:solidFill>
                  <a:srgbClr val="9CDCFE"/>
                </a:solidFill>
                <a:latin typeface="Inconsolata"/>
                <a:ea typeface="Inconsolata"/>
                <a:cs typeface="Inconsolata"/>
                <a:sym typeface="Inconsolata"/>
              </a:rPr>
              <a:t>err</a:t>
            </a:r>
            <a:r>
              <a:rPr lang="en-US" sz="1800">
                <a:solidFill>
                  <a:srgbClr val="D4D4D4"/>
                </a:solidFill>
                <a:latin typeface="Inconsolata"/>
                <a:ea typeface="Inconsolata"/>
                <a:cs typeface="Inconsolata"/>
                <a:sym typeface="Inconsolata"/>
              </a:rPr>
              <a:t>,</a:t>
            </a:r>
            <a:r>
              <a:rPr lang="en-US" sz="1800">
                <a:solidFill>
                  <a:srgbClr val="9CDCFE"/>
                </a:solidFill>
                <a:latin typeface="Inconsolata"/>
                <a:ea typeface="Inconsolata"/>
                <a:cs typeface="Inconsolata"/>
                <a:sym typeface="Inconsolata"/>
              </a:rPr>
              <a:t>buf</a:t>
            </a:r>
            <a:r>
              <a:rPr lang="en-US" sz="1800">
                <a:solidFill>
                  <a:srgbClr val="D4D4D4"/>
                </a:solidFill>
                <a:latin typeface="Inconsolata"/>
                <a:ea typeface="Inconsolata"/>
                <a:cs typeface="Inconsolata"/>
                <a:sym typeface="Inconsolata"/>
              </a:rPr>
              <a:t>){</a:t>
            </a:r>
            <a:endParaRPr/>
          </a:p>
          <a:p>
            <a:pPr indent="0" lvl="0" marL="0" marR="0" rtl="0" algn="l">
              <a:lnSpc>
                <a:spcPct val="90000"/>
              </a:lnSpc>
              <a:spcBef>
                <a:spcPts val="0"/>
              </a:spcBef>
              <a:spcAft>
                <a:spcPts val="0"/>
              </a:spcAft>
              <a:buClr>
                <a:srgbClr val="D4D4D4"/>
              </a:buClr>
              <a:buFont typeface="Arial"/>
              <a:buNone/>
            </a:pPr>
            <a:br>
              <a:rPr lang="en-US" sz="1800">
                <a:solidFill>
                  <a:srgbClr val="D4D4D4"/>
                </a:solidFill>
                <a:latin typeface="Inconsolata"/>
                <a:ea typeface="Inconsolata"/>
                <a:cs typeface="Inconsolata"/>
                <a:sym typeface="Inconsolata"/>
              </a:rPr>
            </a:br>
            <a:r>
              <a:rPr lang="en-US" sz="1800">
                <a:solidFill>
                  <a:srgbClr val="D4D4D4"/>
                </a:solidFill>
                <a:latin typeface="Inconsolata"/>
                <a:ea typeface="Inconsolata"/>
                <a:cs typeface="Inconsolata"/>
                <a:sym typeface="Inconsolata"/>
              </a:rPr>
              <a:t>   </a:t>
            </a:r>
            <a:r>
              <a:rPr lang="en-US" sz="1800">
                <a:solidFill>
                  <a:srgbClr val="4EC9B0"/>
                </a:solidFill>
                <a:latin typeface="Inconsolata"/>
                <a:ea typeface="Inconsolata"/>
                <a:cs typeface="Inconsolata"/>
                <a:sym typeface="Inconsolata"/>
              </a:rPr>
              <a:t>console</a:t>
            </a:r>
            <a:r>
              <a:rPr lang="en-US" sz="1800">
                <a:solidFill>
                  <a:srgbClr val="D4D4D4"/>
                </a:solidFill>
                <a:latin typeface="Inconsolata"/>
                <a:ea typeface="Inconsolata"/>
                <a:cs typeface="Inconsolata"/>
                <a:sym typeface="Inconsolata"/>
              </a:rPr>
              <a:t>.</a:t>
            </a:r>
            <a:r>
              <a:rPr lang="en-US" sz="1800">
                <a:solidFill>
                  <a:srgbClr val="DCDCAA"/>
                </a:solidFill>
                <a:latin typeface="Inconsolata"/>
                <a:ea typeface="Inconsolata"/>
                <a:cs typeface="Inconsolata"/>
                <a:sym typeface="Inconsolata"/>
              </a:rPr>
              <a:t>log</a:t>
            </a:r>
            <a:r>
              <a:rPr lang="en-US" sz="1800">
                <a:solidFill>
                  <a:srgbClr val="D4D4D4"/>
                </a:solidFill>
                <a:latin typeface="Inconsolata"/>
                <a:ea typeface="Inconsolata"/>
                <a:cs typeface="Inconsolata"/>
                <a:sym typeface="Inconsolata"/>
              </a:rPr>
              <a:t>(</a:t>
            </a:r>
            <a:r>
              <a:rPr lang="en-US" sz="1800">
                <a:solidFill>
                  <a:srgbClr val="9CDCFE"/>
                </a:solidFill>
                <a:latin typeface="Inconsolata"/>
                <a:ea typeface="Inconsolata"/>
                <a:cs typeface="Inconsolata"/>
                <a:sym typeface="Inconsolata"/>
              </a:rPr>
              <a:t>buf</a:t>
            </a:r>
            <a:r>
              <a:rPr lang="en-US" sz="1800">
                <a:solidFill>
                  <a:srgbClr val="D4D4D4"/>
                </a:solidFill>
                <a:latin typeface="Inconsolata"/>
                <a:ea typeface="Inconsolata"/>
                <a:cs typeface="Inconsolata"/>
                <a:sym typeface="Inconsolata"/>
              </a:rPr>
              <a:t>.</a:t>
            </a:r>
            <a:r>
              <a:rPr lang="en-US" sz="1800">
                <a:solidFill>
                  <a:srgbClr val="DCDCAA"/>
                </a:solidFill>
                <a:latin typeface="Inconsolata"/>
                <a:ea typeface="Inconsolata"/>
                <a:cs typeface="Inconsolata"/>
                <a:sym typeface="Inconsolata"/>
              </a:rPr>
              <a:t>toString</a:t>
            </a:r>
            <a:r>
              <a:rPr lang="en-US" sz="1800">
                <a:solidFill>
                  <a:srgbClr val="D4D4D4"/>
                </a:solidFill>
                <a:latin typeface="Inconsolata"/>
                <a:ea typeface="Inconsolata"/>
                <a:cs typeface="Inconsolata"/>
                <a:sym typeface="Inconsolata"/>
              </a:rPr>
              <a:t>())</a:t>
            </a:r>
            <a:endParaRPr/>
          </a:p>
          <a:p>
            <a:pPr indent="0" lvl="0" marL="0" marR="0" rtl="0" algn="l">
              <a:lnSpc>
                <a:spcPct val="90000"/>
              </a:lnSpc>
              <a:spcBef>
                <a:spcPts val="0"/>
              </a:spcBef>
              <a:spcAft>
                <a:spcPts val="0"/>
              </a:spcAft>
              <a:buClr>
                <a:srgbClr val="D4D4D4"/>
              </a:buClr>
              <a:buFont typeface="Arial"/>
              <a:buNone/>
            </a:pPr>
            <a:r>
              <a:rPr lang="en-US" sz="1800">
                <a:solidFill>
                  <a:srgbClr val="D4D4D4"/>
                </a:solidFill>
                <a:latin typeface="Inconsolata"/>
                <a:ea typeface="Inconsolata"/>
                <a:cs typeface="Inconsolata"/>
                <a:sym typeface="Inconsolata"/>
              </a:rPr>
              <a:t>})</a:t>
            </a:r>
            <a:endParaRPr b="0" sz="1800">
              <a:solidFill>
                <a:srgbClr val="D4D4D4"/>
              </a:solidFill>
              <a:latin typeface="Inconsolata"/>
              <a:ea typeface="Inconsolata"/>
              <a:cs typeface="Inconsolata"/>
              <a:sym typeface="Inconsolata"/>
            </a:endParaRPr>
          </a:p>
        </p:txBody>
      </p:sp>
      <p:pic>
        <p:nvPicPr>
          <p:cNvPr id="1393" name="Google Shape;1393;p100"/>
          <p:cNvPicPr preferRelativeResize="0"/>
          <p:nvPr/>
        </p:nvPicPr>
        <p:blipFill rotWithShape="1">
          <a:blip r:embed="rId3">
            <a:alphaModFix/>
          </a:blip>
          <a:srcRect b="0" l="0" r="0" t="0"/>
          <a:stretch/>
        </p:blipFill>
        <p:spPr>
          <a:xfrm>
            <a:off x="5262112" y="3604853"/>
            <a:ext cx="6728700" cy="2943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01"/>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399" name="Google Shape;1399;p101"/>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55" name="Google Shape;855;p39"/>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56" name="Google Shape;856;p3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2"/>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405" name="Google Shape;1405;p102"/>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406" name="Google Shape;1406;p102"/>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407" name="Google Shape;1407;p102"/>
          <p:cNvPicPr preferRelativeResize="0"/>
          <p:nvPr/>
        </p:nvPicPr>
        <p:blipFill>
          <a:blip r:embed="rId3">
            <a:alphaModFix/>
          </a:blip>
          <a:stretch>
            <a:fillRect/>
          </a:stretch>
        </p:blipFill>
        <p:spPr>
          <a:xfrm>
            <a:off x="6055550" y="1574850"/>
            <a:ext cx="369848" cy="348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0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413" name="Google Shape;1413;p103"/>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414" name="Google Shape;1414;p103"/>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415" name="Google Shape;1415;p103"/>
          <p:cNvPicPr preferRelativeResize="0"/>
          <p:nvPr/>
        </p:nvPicPr>
        <p:blipFill>
          <a:blip r:embed="rId3">
            <a:alphaModFix/>
          </a:blip>
          <a:stretch>
            <a:fillRect/>
          </a:stretch>
        </p:blipFill>
        <p:spPr>
          <a:xfrm>
            <a:off x="6096000" y="1268425"/>
            <a:ext cx="369848" cy="348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04"/>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3"/>
              </a:rPr>
              <a:t>https://www.javascripttutorial.net/es6/</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4"/>
              </a:rPr>
              <a:t>https://codetower.github.io/es6-features/</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5"/>
              </a:rPr>
              <a:t>http://es6-features.org/</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6"/>
              </a:rPr>
              <a:t>https://medium.com/@harisbaig100/things-to-keep-in-mind-while-moving-from-es3-es5-to-es6-javascript-12e6ea2acafa</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7"/>
              </a:rPr>
              <a:t>https://mariusschulz.com/blog</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8"/>
              </a:rPr>
              <a:t>https://github.com/techfort/LokiJS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9"/>
              </a:rPr>
              <a:t>https://dev.to/robertcoopercode/using-eslint-and-prettier-in-a-typescript-project-53jb</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0"/>
              </a:rPr>
              <a:t>https://htmlcheatsheet.com/js/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90000"/>
              </a:lnSpc>
              <a:spcBef>
                <a:spcPts val="0"/>
              </a:spcBef>
              <a:spcAft>
                <a:spcPts val="0"/>
              </a:spcAft>
              <a:buClr>
                <a:schemeClr val="dk1"/>
              </a:buClr>
              <a:buSzPts val="1100"/>
              <a:buNone/>
            </a:pPr>
            <a:r>
              <a:rPr lang="en-US" sz="1200" u="sng">
                <a:solidFill>
                  <a:schemeClr val="hlink"/>
                </a:solidFill>
                <a:hlinkClick r:id="rId11"/>
              </a:rPr>
              <a:t>https://www.typescriptlang.org/docs/handbook/declaration-files/do-s-and-don-ts.html#general-types</a:t>
            </a:r>
            <a:endParaRPr sz="1200"/>
          </a:p>
          <a:p>
            <a:pPr indent="0" lvl="0" marL="0" rtl="0" algn="l">
              <a:lnSpc>
                <a:spcPct val="90000"/>
              </a:lnSpc>
              <a:spcBef>
                <a:spcPts val="0"/>
              </a:spcBef>
              <a:spcAft>
                <a:spcPts val="0"/>
              </a:spcAft>
              <a:buClr>
                <a:schemeClr val="dk1"/>
              </a:buClr>
              <a:buSzPts val="1100"/>
              <a:buFont typeface="Arial"/>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2"/>
              </a:rPr>
              <a:t>https://khalilstemmler.com/articles/typescript-domain-driven-design/make-illegal-states-unrepresentable/</a:t>
            </a:r>
            <a:endParaRPr sz="1200"/>
          </a:p>
          <a:p>
            <a:pPr indent="0" lvl="0" marL="0" rtl="0" algn="l">
              <a:lnSpc>
                <a:spcPct val="122222"/>
              </a:lnSpc>
              <a:spcBef>
                <a:spcPts val="0"/>
              </a:spcBef>
              <a:spcAft>
                <a:spcPts val="0"/>
              </a:spcAft>
              <a:buClr>
                <a:schemeClr val="dk1"/>
              </a:buClr>
              <a:buSzPts val="1800"/>
              <a:buNone/>
            </a:pPr>
            <a:r>
              <a:t/>
            </a:r>
            <a:endParaRPr/>
          </a:p>
        </p:txBody>
      </p:sp>
      <p:sp>
        <p:nvSpPr>
          <p:cNvPr id="1421" name="Google Shape;1421;p104"/>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4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63" name="Google Shape;863;p40"/>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64" name="Google Shape;864;p40"/>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65" name="Google Shape;865;p40"/>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66" name="Google Shape;866;p40"/>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67" name="Google Shape;867;p40"/>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68" name="Google Shape;868;p40">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41"/>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75" name="Google Shape;875;p41"/>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76" name="Google Shape;876;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